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07486E-6965-40BB-B1C3-D963F4AF8DF8}" type="datetimeFigureOut">
              <a:rPr lang="en-US" smtClean="0"/>
              <a:pPr/>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07486E-6965-40BB-B1C3-D963F4AF8DF8}" type="datetimeFigureOut">
              <a:rPr lang="en-US" smtClean="0"/>
              <a:pPr/>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07486E-6965-40BB-B1C3-D963F4AF8DF8}" type="datetimeFigureOut">
              <a:rPr lang="en-US" smtClean="0"/>
              <a:pPr/>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07486E-6965-40BB-B1C3-D963F4AF8DF8}" type="datetimeFigureOut">
              <a:rPr lang="en-US" smtClean="0"/>
              <a:pPr/>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07486E-6965-40BB-B1C3-D963F4AF8DF8}" type="datetimeFigureOut">
              <a:rPr lang="en-US" smtClean="0"/>
              <a:pPr/>
              <a:t>3/9/2012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07486E-6965-40BB-B1C3-D963F4AF8DF8}" type="datetimeFigureOut">
              <a:rPr lang="en-US" smtClean="0"/>
              <a:pPr/>
              <a:t>3/9/2012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07486E-6965-40BB-B1C3-D963F4AF8DF8}" type="datetimeFigureOut">
              <a:rPr lang="en-US" smtClean="0"/>
              <a:pPr/>
              <a:t>3/9/2012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07486E-6965-40BB-B1C3-D963F4AF8DF8}" type="datetimeFigureOut">
              <a:rPr lang="en-US" smtClean="0"/>
              <a:pPr/>
              <a:t>3/9/2012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07486E-6965-40BB-B1C3-D963F4AF8DF8}" type="datetimeFigureOut">
              <a:rPr lang="en-US" smtClean="0"/>
              <a:pPr/>
              <a:t>3/9/2012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7486E-6965-40BB-B1C3-D963F4AF8DF8}" type="datetimeFigureOut">
              <a:rPr lang="en-US" smtClean="0"/>
              <a:pPr/>
              <a:t>3/9/2012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07486E-6965-40BB-B1C3-D963F4AF8DF8}" type="datetimeFigureOut">
              <a:rPr lang="en-US" smtClean="0"/>
              <a:pPr/>
              <a:t>3/9/2012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0C5A46-C7F6-4A19-BB57-4D84107E96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07486E-6965-40BB-B1C3-D963F4AF8DF8}" type="datetimeFigureOut">
              <a:rPr lang="en-US" smtClean="0"/>
              <a:pPr/>
              <a:t>3/9/2012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0C5A46-C7F6-4A19-BB57-4D84107E96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Globalization and Its Impact on Education </a:t>
            </a:r>
            <a:endParaRPr lang="en-US" dirty="0"/>
          </a:p>
        </p:txBody>
      </p:sp>
      <p:sp>
        <p:nvSpPr>
          <p:cNvPr id="3" name="Subtitle 2"/>
          <p:cNvSpPr>
            <a:spLocks noGrp="1"/>
          </p:cNvSpPr>
          <p:nvPr>
            <p:ph type="subTitle" idx="1"/>
          </p:nvPr>
        </p:nvSpPr>
        <p:spPr/>
        <p:style>
          <a:lnRef idx="1">
            <a:schemeClr val="accent4"/>
          </a:lnRef>
          <a:fillRef idx="2">
            <a:schemeClr val="accent4"/>
          </a:fillRef>
          <a:effectRef idx="1">
            <a:schemeClr val="accent4"/>
          </a:effectRef>
          <a:fontRef idx="minor">
            <a:schemeClr val="dk1"/>
          </a:fontRef>
        </p:style>
        <p:txBody>
          <a:bodyPr/>
          <a:lstStyle/>
          <a:p>
            <a:r>
              <a:rPr lang="en-US" b="1" dirty="0" err="1" smtClean="0">
                <a:solidFill>
                  <a:schemeClr val="tx1"/>
                </a:solidFill>
              </a:rPr>
              <a:t>Marbymae</a:t>
            </a:r>
            <a:r>
              <a:rPr lang="en-US" b="1" dirty="0" smtClean="0">
                <a:solidFill>
                  <a:schemeClr val="tx1"/>
                </a:solidFill>
              </a:rPr>
              <a:t> A. </a:t>
            </a:r>
            <a:r>
              <a:rPr lang="en-US" b="1" dirty="0" err="1" smtClean="0">
                <a:solidFill>
                  <a:schemeClr val="tx1"/>
                </a:solidFill>
              </a:rPr>
              <a:t>Pateres</a:t>
            </a:r>
            <a:endParaRPr lang="en-US" b="1" dirty="0" smtClean="0">
              <a:solidFill>
                <a:schemeClr val="tx1"/>
              </a:solidFill>
            </a:endParaRPr>
          </a:p>
          <a:p>
            <a:r>
              <a:rPr lang="en-US" b="1" dirty="0" smtClean="0">
                <a:solidFill>
                  <a:schemeClr val="tx1"/>
                </a:solidFill>
              </a:rPr>
              <a:t>ED 121 B 23</a:t>
            </a:r>
          </a:p>
          <a:p>
            <a:endParaRPr lang="en-US" dirty="0"/>
          </a:p>
          <a:p>
            <a:endParaRPr lang="en-US" dirty="0" smtClean="0"/>
          </a:p>
          <a:p>
            <a:endParaRPr lang="en-US" dirty="0"/>
          </a:p>
          <a:p>
            <a:endParaRPr lang="en-US" dirty="0" smtClean="0"/>
          </a:p>
          <a:p>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297362"/>
          </a:xfrm>
        </p:spPr>
        <p:style>
          <a:lnRef idx="1">
            <a:schemeClr val="accent4"/>
          </a:lnRef>
          <a:fillRef idx="2">
            <a:schemeClr val="accent4"/>
          </a:fillRef>
          <a:effectRef idx="1">
            <a:schemeClr val="accent4"/>
          </a:effectRef>
          <a:fontRef idx="minor">
            <a:schemeClr val="dk1"/>
          </a:fontRef>
        </p:style>
        <p:txBody>
          <a:bodyPr>
            <a:normAutofit/>
          </a:bodyPr>
          <a:lstStyle/>
          <a:p>
            <a:r>
              <a:rPr lang="en-US" dirty="0" smtClean="0"/>
              <a:t>Education will need rethinking and restructuring to engage globalizations new challenges.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style>
          <a:lnRef idx="1">
            <a:schemeClr val="accent2"/>
          </a:lnRef>
          <a:fillRef idx="2">
            <a:schemeClr val="accent2"/>
          </a:fillRef>
          <a:effectRef idx="1">
            <a:schemeClr val="accent2"/>
          </a:effectRef>
          <a:fontRef idx="minor">
            <a:schemeClr val="dk1"/>
          </a:fontRef>
        </p:style>
        <p:txBody>
          <a:bodyPr>
            <a:normAutofit/>
          </a:bodyPr>
          <a:lstStyle/>
          <a:p>
            <a:r>
              <a:rPr lang="en-US" dirty="0" smtClean="0"/>
              <a:t>The response to the needs of globalization would require to be studied basically under two broad heads: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02162"/>
          </a:xfrm>
        </p:spPr>
        <p:style>
          <a:lnRef idx="1">
            <a:schemeClr val="accent3"/>
          </a:lnRef>
          <a:fillRef idx="2">
            <a:schemeClr val="accent3"/>
          </a:fillRef>
          <a:effectRef idx="1">
            <a:schemeClr val="accent3"/>
          </a:effectRef>
          <a:fontRef idx="minor">
            <a:schemeClr val="dk1"/>
          </a:fontRef>
        </p:style>
        <p:txBody>
          <a:bodyPr>
            <a:normAutofit/>
          </a:bodyPr>
          <a:lstStyle/>
          <a:p>
            <a:pPr algn="l"/>
            <a:r>
              <a:rPr lang="en-US" dirty="0" smtClean="0"/>
              <a:t>1. The needed reforms within the educational system.</a:t>
            </a:r>
            <a:br>
              <a:rPr lang="en-US" dirty="0" smtClean="0"/>
            </a:br>
            <a:r>
              <a:rPr lang="en-US" dirty="0" smtClean="0"/>
              <a:t>2. The fall out of globalization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l"/>
            <a:r>
              <a:rPr lang="en-US" dirty="0" smtClean="0"/>
              <a:t>The needed reforms in education:</a:t>
            </a:r>
            <a:br>
              <a:rPr lang="en-US" dirty="0" smtClean="0"/>
            </a:br>
            <a:r>
              <a:rPr lang="en-US" dirty="0" smtClean="0"/>
              <a:t>1. Context of education</a:t>
            </a:r>
            <a:br>
              <a:rPr lang="en-US" dirty="0" smtClean="0"/>
            </a:br>
            <a:r>
              <a:rPr lang="en-US" dirty="0"/>
              <a:t> </a:t>
            </a:r>
            <a:r>
              <a:rPr lang="en-US" dirty="0" smtClean="0"/>
              <a:t>    a.) Curriculum up-gradation </a:t>
            </a:r>
            <a:br>
              <a:rPr lang="en-US" dirty="0" smtClean="0"/>
            </a:br>
            <a:r>
              <a:rPr lang="en-US" dirty="0" smtClean="0"/>
              <a:t>       </a:t>
            </a:r>
            <a:r>
              <a:rPr lang="en-US" dirty="0"/>
              <a:t/>
            </a:r>
            <a:br>
              <a:rPr lang="en-US" dirty="0"/>
            </a:br>
            <a:r>
              <a:rPr lang="en-US" dirty="0" smtClean="0"/>
              <a:t> The operative part of the introduction of information technology is the need for a continuous of up-gradation of the curriculum.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0"/>
          </a:xfrm>
        </p:spPr>
        <p:style>
          <a:lnRef idx="1">
            <a:schemeClr val="accent5"/>
          </a:lnRef>
          <a:fillRef idx="2">
            <a:schemeClr val="accent5"/>
          </a:fillRef>
          <a:effectRef idx="1">
            <a:schemeClr val="accent5"/>
          </a:effectRef>
          <a:fontRef idx="minor">
            <a:schemeClr val="dk1"/>
          </a:fontRef>
        </p:style>
        <p:txBody>
          <a:bodyPr>
            <a:normAutofit fontScale="90000"/>
          </a:bodyPr>
          <a:lstStyle/>
          <a:p>
            <a:pPr algn="l"/>
            <a:r>
              <a:rPr lang="en-US" dirty="0" smtClean="0"/>
              <a:t>    b.) </a:t>
            </a:r>
            <a:r>
              <a:rPr lang="en-US" dirty="0"/>
              <a:t>P</a:t>
            </a:r>
            <a:r>
              <a:rPr lang="en-US" dirty="0" smtClean="0"/>
              <a:t>roductivity orientation</a:t>
            </a:r>
            <a:br>
              <a:rPr lang="en-US" dirty="0" smtClean="0"/>
            </a:br>
            <a:r>
              <a:rPr lang="en-US" dirty="0"/>
              <a:t/>
            </a:r>
            <a:br>
              <a:rPr lang="en-US" dirty="0"/>
            </a:br>
            <a:r>
              <a:rPr lang="en-US" dirty="0" smtClean="0"/>
              <a:t>The basic objective of globalization is to enhance productivity and to make the educational system an instrument in preparing students who can compete in world markets as productive members of society.</a:t>
            </a:r>
            <a:br>
              <a:rPr lang="en-US" dirty="0" smtClean="0"/>
            </a:br>
            <a:r>
              <a:rPr lang="en-US" dirty="0" smtClean="0"/>
              <a:t/>
            </a:r>
            <a:br>
              <a:rPr lang="en-US" dirty="0" smtClean="0"/>
            </a:br>
            <a:r>
              <a:rPr lang="en-US" dirty="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30762"/>
          </a:xfrm>
        </p:spPr>
        <p:style>
          <a:lnRef idx="1">
            <a:schemeClr val="dk1"/>
          </a:lnRef>
          <a:fillRef idx="2">
            <a:schemeClr val="dk1"/>
          </a:fillRef>
          <a:effectRef idx="1">
            <a:schemeClr val="dk1"/>
          </a:effectRef>
          <a:fontRef idx="minor">
            <a:schemeClr val="dk1"/>
          </a:fontRef>
        </p:style>
        <p:txBody>
          <a:bodyPr>
            <a:normAutofit/>
          </a:bodyPr>
          <a:lstStyle/>
          <a:p>
            <a:pPr algn="l"/>
            <a:r>
              <a:rPr lang="en-US" dirty="0" smtClean="0"/>
              <a:t>Source:</a:t>
            </a:r>
            <a:br>
              <a:rPr lang="en-US" dirty="0" smtClean="0"/>
            </a:br>
            <a:r>
              <a:rPr lang="en-US" dirty="0"/>
              <a:t/>
            </a:r>
            <a:br>
              <a:rPr lang="en-US" dirty="0"/>
            </a:br>
            <a:r>
              <a:rPr lang="en-US" dirty="0" smtClean="0"/>
              <a:t>		Social Dimensions of Education ( Revised Edition, 2011)</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67</Words>
  <Application>Microsoft Office PowerPoint</Application>
  <PresentationFormat>On-screen Show (4:3)</PresentationFormat>
  <Paragraphs>13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Globalization and Its Impact on Education </vt:lpstr>
      <vt:lpstr>Education will need rethinking and restructuring to engage globalizations new challenges.</vt:lpstr>
      <vt:lpstr>The response to the needs of globalization would require to be studied basically under two broad heads:</vt:lpstr>
      <vt:lpstr>1. The needed reforms within the educational system. 2. The fall out of globalization</vt:lpstr>
      <vt:lpstr>The needed reforms in education: 1. Context of education      a.) Curriculum up-gradation           The operative part of the introduction of information technology is the need for a continuous of up-gradation of the curriculum.</vt:lpstr>
      <vt:lpstr>    b.) Productivity orientation  The basic objective of globalization is to enhance productivity and to make the educational system an instrument in preparing students who can compete in world markets as productive members of society.   </vt:lpstr>
      <vt:lpstr>Source:    Social Dimensions of Education ( Revised Edition, 2011)</vt:lpstr>
    </vt:vector>
  </TitlesOfParts>
  <Company>Airvougz Internet Cafe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and Its Impact on Education </dc:title>
  <dc:creator>Pepo</dc:creator>
  <cp:lastModifiedBy>Pepo</cp:lastModifiedBy>
  <cp:revision>4</cp:revision>
  <dcterms:created xsi:type="dcterms:W3CDTF">2012-03-09T17:47:37Z</dcterms:created>
  <dcterms:modified xsi:type="dcterms:W3CDTF">2012-03-09T18:23:09Z</dcterms:modified>
</cp:coreProperties>
</file>